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6" r:id="rId4"/>
    <p:sldId id="256" r:id="rId5"/>
    <p:sldId id="257" r:id="rId6"/>
    <p:sldId id="260" r:id="rId7"/>
    <p:sldId id="258" r:id="rId8"/>
    <p:sldId id="267" r:id="rId9"/>
    <p:sldId id="259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82A09-21DE-4696-93B4-A0676D335F7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B2EA86E-9B22-4F5F-B342-E907BD76F4FC}">
      <dgm:prSet phldrT="[Text]"/>
      <dgm:spPr/>
      <dgm:t>
        <a:bodyPr/>
        <a:lstStyle/>
        <a:p>
          <a:r>
            <a:rPr lang="en-US" dirty="0"/>
            <a:t>Belief</a:t>
          </a:r>
        </a:p>
      </dgm:t>
    </dgm:pt>
    <dgm:pt modelId="{F311568F-4FF3-4991-821F-215E09C559EA}" type="parTrans" cxnId="{94CFD2FC-9990-4E60-9ED9-F1E849BCF7DF}">
      <dgm:prSet/>
      <dgm:spPr/>
      <dgm:t>
        <a:bodyPr/>
        <a:lstStyle/>
        <a:p>
          <a:endParaRPr lang="en-US"/>
        </a:p>
      </dgm:t>
    </dgm:pt>
    <dgm:pt modelId="{66A6B99E-E699-4B29-A890-5F469956F154}" type="sibTrans" cxnId="{94CFD2FC-9990-4E60-9ED9-F1E849BCF7DF}">
      <dgm:prSet/>
      <dgm:spPr/>
      <dgm:t>
        <a:bodyPr/>
        <a:lstStyle/>
        <a:p>
          <a:endParaRPr lang="en-US"/>
        </a:p>
      </dgm:t>
    </dgm:pt>
    <dgm:pt modelId="{90ED220A-AA5D-409C-A5BE-D01039679CEE}">
      <dgm:prSet phldrT="[Text]"/>
      <dgm:spPr/>
      <dgm:t>
        <a:bodyPr/>
        <a:lstStyle/>
        <a:p>
          <a:r>
            <a:rPr lang="en-US" dirty="0"/>
            <a:t>Repeat</a:t>
          </a:r>
        </a:p>
      </dgm:t>
    </dgm:pt>
    <dgm:pt modelId="{0CE4AD52-F2AD-42A1-B8B6-D98ED99A7408}" type="parTrans" cxnId="{38FCD4E7-7E73-4655-B7E2-BDE66509428E}">
      <dgm:prSet/>
      <dgm:spPr/>
      <dgm:t>
        <a:bodyPr/>
        <a:lstStyle/>
        <a:p>
          <a:endParaRPr lang="en-US"/>
        </a:p>
      </dgm:t>
    </dgm:pt>
    <dgm:pt modelId="{D1430AC9-5D41-4BE8-BF04-B29AF7D31A0A}" type="sibTrans" cxnId="{38FCD4E7-7E73-4655-B7E2-BDE66509428E}">
      <dgm:prSet/>
      <dgm:spPr/>
      <dgm:t>
        <a:bodyPr/>
        <a:lstStyle/>
        <a:p>
          <a:endParaRPr lang="en-US"/>
        </a:p>
      </dgm:t>
    </dgm:pt>
    <dgm:pt modelId="{3E6B3E3A-CDC6-4295-9F6B-B498F9F73767}">
      <dgm:prSet phldrT="[Text]"/>
      <dgm:spPr/>
      <dgm:t>
        <a:bodyPr/>
        <a:lstStyle/>
        <a:p>
          <a:r>
            <a:rPr lang="en-US" dirty="0"/>
            <a:t>Crash</a:t>
          </a:r>
        </a:p>
      </dgm:t>
    </dgm:pt>
    <dgm:pt modelId="{3E4E0A4A-A473-43A4-8B2F-C8F2922ED7FB}" type="parTrans" cxnId="{EDA9FDBB-7E83-47AD-90B1-C4A015229720}">
      <dgm:prSet/>
      <dgm:spPr/>
      <dgm:t>
        <a:bodyPr/>
        <a:lstStyle/>
        <a:p>
          <a:endParaRPr lang="en-US"/>
        </a:p>
      </dgm:t>
    </dgm:pt>
    <dgm:pt modelId="{3C876719-C0FD-4A5F-9A4D-503B8B323DB7}" type="sibTrans" cxnId="{EDA9FDBB-7E83-47AD-90B1-C4A015229720}">
      <dgm:prSet/>
      <dgm:spPr/>
      <dgm:t>
        <a:bodyPr/>
        <a:lstStyle/>
        <a:p>
          <a:endParaRPr lang="en-US"/>
        </a:p>
      </dgm:t>
    </dgm:pt>
    <dgm:pt modelId="{2021C585-178B-4A78-894A-AFDD4BE1A1F7}" type="pres">
      <dgm:prSet presAssocID="{8B982A09-21DE-4696-93B4-A0676D335F78}" presName="CompostProcess" presStyleCnt="0">
        <dgm:presLayoutVars>
          <dgm:dir/>
          <dgm:resizeHandles val="exact"/>
        </dgm:presLayoutVars>
      </dgm:prSet>
      <dgm:spPr/>
    </dgm:pt>
    <dgm:pt modelId="{BE1E1907-1C05-4238-A569-3A5B85F33FFD}" type="pres">
      <dgm:prSet presAssocID="{8B982A09-21DE-4696-93B4-A0676D335F78}" presName="arrow" presStyleLbl="bgShp" presStyleIdx="0" presStyleCnt="1"/>
      <dgm:spPr/>
    </dgm:pt>
    <dgm:pt modelId="{10C6D8B8-C5E4-4A12-AE5B-0829ACC5108C}" type="pres">
      <dgm:prSet presAssocID="{8B982A09-21DE-4696-93B4-A0676D335F78}" presName="linearProcess" presStyleCnt="0"/>
      <dgm:spPr/>
    </dgm:pt>
    <dgm:pt modelId="{E81DDF00-8517-46B5-B9B4-C22404DB2916}" type="pres">
      <dgm:prSet presAssocID="{AB2EA86E-9B22-4F5F-B342-E907BD76F4FC}" presName="textNode" presStyleLbl="node1" presStyleIdx="0" presStyleCnt="3">
        <dgm:presLayoutVars>
          <dgm:bulletEnabled val="1"/>
        </dgm:presLayoutVars>
      </dgm:prSet>
      <dgm:spPr/>
    </dgm:pt>
    <dgm:pt modelId="{CB7BD415-5317-44B9-A0CF-37B6913EBBDB}" type="pres">
      <dgm:prSet presAssocID="{66A6B99E-E699-4B29-A890-5F469956F154}" presName="sibTrans" presStyleCnt="0"/>
      <dgm:spPr/>
    </dgm:pt>
    <dgm:pt modelId="{F684B960-74B5-4B02-9C20-12B334CFA616}" type="pres">
      <dgm:prSet presAssocID="{90ED220A-AA5D-409C-A5BE-D01039679CEE}" presName="textNode" presStyleLbl="node1" presStyleIdx="1" presStyleCnt="3">
        <dgm:presLayoutVars>
          <dgm:bulletEnabled val="1"/>
        </dgm:presLayoutVars>
      </dgm:prSet>
      <dgm:spPr/>
    </dgm:pt>
    <dgm:pt modelId="{C1401CD2-AFE5-4920-999E-8E5770E1A448}" type="pres">
      <dgm:prSet presAssocID="{D1430AC9-5D41-4BE8-BF04-B29AF7D31A0A}" presName="sibTrans" presStyleCnt="0"/>
      <dgm:spPr/>
    </dgm:pt>
    <dgm:pt modelId="{AC3EE7AE-3F34-41CB-9A4F-4E62A623BF6D}" type="pres">
      <dgm:prSet presAssocID="{3E6B3E3A-CDC6-4295-9F6B-B498F9F7376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C8E2514-3201-4141-AD66-C95008776A85}" type="presOf" srcId="{8B982A09-21DE-4696-93B4-A0676D335F78}" destId="{2021C585-178B-4A78-894A-AFDD4BE1A1F7}" srcOrd="0" destOrd="0" presId="urn:microsoft.com/office/officeart/2005/8/layout/hProcess9"/>
    <dgm:cxn modelId="{80672F23-C09D-4522-9342-59C70FE8F218}" type="presOf" srcId="{90ED220A-AA5D-409C-A5BE-D01039679CEE}" destId="{F684B960-74B5-4B02-9C20-12B334CFA616}" srcOrd="0" destOrd="0" presId="urn:microsoft.com/office/officeart/2005/8/layout/hProcess9"/>
    <dgm:cxn modelId="{1CD2F667-5646-4A8A-B181-7DE53B003C06}" type="presOf" srcId="{AB2EA86E-9B22-4F5F-B342-E907BD76F4FC}" destId="{E81DDF00-8517-46B5-B9B4-C22404DB2916}" srcOrd="0" destOrd="0" presId="urn:microsoft.com/office/officeart/2005/8/layout/hProcess9"/>
    <dgm:cxn modelId="{EDA9FDBB-7E83-47AD-90B1-C4A015229720}" srcId="{8B982A09-21DE-4696-93B4-A0676D335F78}" destId="{3E6B3E3A-CDC6-4295-9F6B-B498F9F73767}" srcOrd="2" destOrd="0" parTransId="{3E4E0A4A-A473-43A4-8B2F-C8F2922ED7FB}" sibTransId="{3C876719-C0FD-4A5F-9A4D-503B8B323DB7}"/>
    <dgm:cxn modelId="{38FCD4E7-7E73-4655-B7E2-BDE66509428E}" srcId="{8B982A09-21DE-4696-93B4-A0676D335F78}" destId="{90ED220A-AA5D-409C-A5BE-D01039679CEE}" srcOrd="1" destOrd="0" parTransId="{0CE4AD52-F2AD-42A1-B8B6-D98ED99A7408}" sibTransId="{D1430AC9-5D41-4BE8-BF04-B29AF7D31A0A}"/>
    <dgm:cxn modelId="{3CC0B1FB-331A-40F8-B1EF-8FAD7E3427EB}" type="presOf" srcId="{3E6B3E3A-CDC6-4295-9F6B-B498F9F73767}" destId="{AC3EE7AE-3F34-41CB-9A4F-4E62A623BF6D}" srcOrd="0" destOrd="0" presId="urn:microsoft.com/office/officeart/2005/8/layout/hProcess9"/>
    <dgm:cxn modelId="{94CFD2FC-9990-4E60-9ED9-F1E849BCF7DF}" srcId="{8B982A09-21DE-4696-93B4-A0676D335F78}" destId="{AB2EA86E-9B22-4F5F-B342-E907BD76F4FC}" srcOrd="0" destOrd="0" parTransId="{F311568F-4FF3-4991-821F-215E09C559EA}" sibTransId="{66A6B99E-E699-4B29-A890-5F469956F154}"/>
    <dgm:cxn modelId="{99DC965C-87B7-46B4-8CD0-14A4451B9538}" type="presParOf" srcId="{2021C585-178B-4A78-894A-AFDD4BE1A1F7}" destId="{BE1E1907-1C05-4238-A569-3A5B85F33FFD}" srcOrd="0" destOrd="0" presId="urn:microsoft.com/office/officeart/2005/8/layout/hProcess9"/>
    <dgm:cxn modelId="{01D74D43-2C7A-43B2-8C17-2A80B95CF382}" type="presParOf" srcId="{2021C585-178B-4A78-894A-AFDD4BE1A1F7}" destId="{10C6D8B8-C5E4-4A12-AE5B-0829ACC5108C}" srcOrd="1" destOrd="0" presId="urn:microsoft.com/office/officeart/2005/8/layout/hProcess9"/>
    <dgm:cxn modelId="{E6D94B8A-B48C-46C2-BE3B-5BD0A2594117}" type="presParOf" srcId="{10C6D8B8-C5E4-4A12-AE5B-0829ACC5108C}" destId="{E81DDF00-8517-46B5-B9B4-C22404DB2916}" srcOrd="0" destOrd="0" presId="urn:microsoft.com/office/officeart/2005/8/layout/hProcess9"/>
    <dgm:cxn modelId="{41962D33-35A3-4E58-98BB-73ECD61FF1A9}" type="presParOf" srcId="{10C6D8B8-C5E4-4A12-AE5B-0829ACC5108C}" destId="{CB7BD415-5317-44B9-A0CF-37B6913EBBDB}" srcOrd="1" destOrd="0" presId="urn:microsoft.com/office/officeart/2005/8/layout/hProcess9"/>
    <dgm:cxn modelId="{A5ED912E-DB46-4EC0-92C2-4EFD3F3DA615}" type="presParOf" srcId="{10C6D8B8-C5E4-4A12-AE5B-0829ACC5108C}" destId="{F684B960-74B5-4B02-9C20-12B334CFA616}" srcOrd="2" destOrd="0" presId="urn:microsoft.com/office/officeart/2005/8/layout/hProcess9"/>
    <dgm:cxn modelId="{2C684F09-EFEA-4F9B-9756-FF093321527F}" type="presParOf" srcId="{10C6D8B8-C5E4-4A12-AE5B-0829ACC5108C}" destId="{C1401CD2-AFE5-4920-999E-8E5770E1A448}" srcOrd="3" destOrd="0" presId="urn:microsoft.com/office/officeart/2005/8/layout/hProcess9"/>
    <dgm:cxn modelId="{F9D709BF-BAC7-4608-A4E7-74BE974E5C9D}" type="presParOf" srcId="{10C6D8B8-C5E4-4A12-AE5B-0829ACC5108C}" destId="{AC3EE7AE-3F34-41CB-9A4F-4E62A623BF6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33AC1C-0C96-41B6-A52B-F5FA5ECC5C6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E4D5D22-F519-45B9-922D-22D148EA7060}">
      <dgm:prSet/>
      <dgm:spPr/>
      <dgm:t>
        <a:bodyPr/>
        <a:lstStyle/>
        <a:p>
          <a:r>
            <a:rPr lang="en-US"/>
            <a:t>FEAR</a:t>
          </a:r>
        </a:p>
      </dgm:t>
    </dgm:pt>
    <dgm:pt modelId="{DFC482D5-863B-46E9-900D-162B719D91D4}" type="parTrans" cxnId="{9664A361-B30B-40A6-A431-2C7E4C779A50}">
      <dgm:prSet/>
      <dgm:spPr/>
      <dgm:t>
        <a:bodyPr/>
        <a:lstStyle/>
        <a:p>
          <a:endParaRPr lang="en-US"/>
        </a:p>
      </dgm:t>
    </dgm:pt>
    <dgm:pt modelId="{F9A1F795-C521-4FCE-A4A9-0B489DB1627B}" type="sibTrans" cxnId="{9664A361-B30B-40A6-A431-2C7E4C779A50}">
      <dgm:prSet/>
      <dgm:spPr/>
      <dgm:t>
        <a:bodyPr/>
        <a:lstStyle/>
        <a:p>
          <a:endParaRPr lang="en-US"/>
        </a:p>
      </dgm:t>
    </dgm:pt>
    <dgm:pt modelId="{E7C482F9-05C0-4DC9-B956-FB1359324C84}">
      <dgm:prSet/>
      <dgm:spPr/>
      <dgm:t>
        <a:bodyPr/>
        <a:lstStyle/>
        <a:p>
          <a:r>
            <a:rPr lang="en-US"/>
            <a:t>ANXIETY</a:t>
          </a:r>
        </a:p>
      </dgm:t>
    </dgm:pt>
    <dgm:pt modelId="{C2676CBC-B508-4C6D-BA98-AF8C35338603}" type="parTrans" cxnId="{D2C9FB6F-5153-4EAC-BA53-25B614B317C3}">
      <dgm:prSet/>
      <dgm:spPr/>
      <dgm:t>
        <a:bodyPr/>
        <a:lstStyle/>
        <a:p>
          <a:endParaRPr lang="en-US"/>
        </a:p>
      </dgm:t>
    </dgm:pt>
    <dgm:pt modelId="{63A63154-E087-44C7-9329-548CF8CD1A54}" type="sibTrans" cxnId="{D2C9FB6F-5153-4EAC-BA53-25B614B317C3}">
      <dgm:prSet/>
      <dgm:spPr/>
      <dgm:t>
        <a:bodyPr/>
        <a:lstStyle/>
        <a:p>
          <a:endParaRPr lang="en-US"/>
        </a:p>
      </dgm:t>
    </dgm:pt>
    <dgm:pt modelId="{91CDB25E-3C58-45F8-9EE1-70D15EAB3C81}">
      <dgm:prSet/>
      <dgm:spPr/>
      <dgm:t>
        <a:bodyPr/>
        <a:lstStyle/>
        <a:p>
          <a:r>
            <a:rPr lang="en-US"/>
            <a:t>ANGER</a:t>
          </a:r>
        </a:p>
      </dgm:t>
    </dgm:pt>
    <dgm:pt modelId="{B7B2C129-0467-417E-B676-B5FF3EADE3BD}" type="parTrans" cxnId="{129B8846-9817-48C9-AB22-3765D1BBD3E6}">
      <dgm:prSet/>
      <dgm:spPr/>
      <dgm:t>
        <a:bodyPr/>
        <a:lstStyle/>
        <a:p>
          <a:endParaRPr lang="en-US"/>
        </a:p>
      </dgm:t>
    </dgm:pt>
    <dgm:pt modelId="{306B34D9-E55E-4FC0-9CD0-E9FDDC9F599F}" type="sibTrans" cxnId="{129B8846-9817-48C9-AB22-3765D1BBD3E6}">
      <dgm:prSet/>
      <dgm:spPr/>
      <dgm:t>
        <a:bodyPr/>
        <a:lstStyle/>
        <a:p>
          <a:endParaRPr lang="en-US"/>
        </a:p>
      </dgm:t>
    </dgm:pt>
    <dgm:pt modelId="{6FEC15A7-8C0D-49A0-800F-B4706D6493CF}">
      <dgm:prSet/>
      <dgm:spPr/>
      <dgm:t>
        <a:bodyPr/>
        <a:lstStyle/>
        <a:p>
          <a:r>
            <a:rPr lang="en-US"/>
            <a:t>BOTTOM</a:t>
          </a:r>
        </a:p>
      </dgm:t>
    </dgm:pt>
    <dgm:pt modelId="{BCBF50F4-D2BD-4EA5-BDC2-445BAFDCBDC9}" type="parTrans" cxnId="{44303B68-71B8-4CC4-95EC-1A13E594E959}">
      <dgm:prSet/>
      <dgm:spPr/>
      <dgm:t>
        <a:bodyPr/>
        <a:lstStyle/>
        <a:p>
          <a:endParaRPr lang="en-US"/>
        </a:p>
      </dgm:t>
    </dgm:pt>
    <dgm:pt modelId="{03AAEBEB-04CA-4154-9BF4-2E497DF89917}" type="sibTrans" cxnId="{44303B68-71B8-4CC4-95EC-1A13E594E959}">
      <dgm:prSet/>
      <dgm:spPr/>
      <dgm:t>
        <a:bodyPr/>
        <a:lstStyle/>
        <a:p>
          <a:endParaRPr lang="en-US"/>
        </a:p>
      </dgm:t>
    </dgm:pt>
    <dgm:pt modelId="{B685C183-184A-413F-AC80-C84B81A30FF6}">
      <dgm:prSet/>
      <dgm:spPr/>
      <dgm:t>
        <a:bodyPr/>
        <a:lstStyle/>
        <a:p>
          <a:r>
            <a:rPr lang="en-US"/>
            <a:t>LOOK UP</a:t>
          </a:r>
        </a:p>
      </dgm:t>
    </dgm:pt>
    <dgm:pt modelId="{F697FE86-2BF4-4A83-8700-FAA26A20FF40}" type="parTrans" cxnId="{7975A6DD-CCC6-4D5F-9A3F-10D4FD74F7EC}">
      <dgm:prSet/>
      <dgm:spPr/>
      <dgm:t>
        <a:bodyPr/>
        <a:lstStyle/>
        <a:p>
          <a:endParaRPr lang="en-US"/>
        </a:p>
      </dgm:t>
    </dgm:pt>
    <dgm:pt modelId="{45AA4F27-52A5-4C8E-8AD2-E1A529FB5452}" type="sibTrans" cxnId="{7975A6DD-CCC6-4D5F-9A3F-10D4FD74F7EC}">
      <dgm:prSet/>
      <dgm:spPr/>
      <dgm:t>
        <a:bodyPr/>
        <a:lstStyle/>
        <a:p>
          <a:endParaRPr lang="en-US"/>
        </a:p>
      </dgm:t>
    </dgm:pt>
    <dgm:pt modelId="{8576332C-29BD-4DC0-A21F-806EEF8D8CB8}" type="pres">
      <dgm:prSet presAssocID="{0933AC1C-0C96-41B6-A52B-F5FA5ECC5C64}" presName="root" presStyleCnt="0">
        <dgm:presLayoutVars>
          <dgm:dir/>
          <dgm:resizeHandles val="exact"/>
        </dgm:presLayoutVars>
      </dgm:prSet>
      <dgm:spPr/>
    </dgm:pt>
    <dgm:pt modelId="{6A4C61D9-F40F-48DE-AE30-E7C78291EB52}" type="pres">
      <dgm:prSet presAssocID="{FE4D5D22-F519-45B9-922D-22D148EA7060}" presName="compNode" presStyleCnt="0"/>
      <dgm:spPr/>
    </dgm:pt>
    <dgm:pt modelId="{D99A1E2D-D6E7-451D-821B-FBC59F789371}" type="pres">
      <dgm:prSet presAssocID="{FE4D5D22-F519-45B9-922D-22D148EA706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ried Face with Solid Fill"/>
        </a:ext>
      </dgm:extLst>
    </dgm:pt>
    <dgm:pt modelId="{C546E31C-3A40-447C-BC69-C55CC8A27D9B}" type="pres">
      <dgm:prSet presAssocID="{FE4D5D22-F519-45B9-922D-22D148EA7060}" presName="spaceRect" presStyleCnt="0"/>
      <dgm:spPr/>
    </dgm:pt>
    <dgm:pt modelId="{4A46A703-2CA8-436B-BF28-F10EAA6ED6FE}" type="pres">
      <dgm:prSet presAssocID="{FE4D5D22-F519-45B9-922D-22D148EA7060}" presName="textRect" presStyleLbl="revTx" presStyleIdx="0" presStyleCnt="5">
        <dgm:presLayoutVars>
          <dgm:chMax val="1"/>
          <dgm:chPref val="1"/>
        </dgm:presLayoutVars>
      </dgm:prSet>
      <dgm:spPr/>
    </dgm:pt>
    <dgm:pt modelId="{C4FBBDA2-5ABF-4BAC-A3CA-B71989AB137F}" type="pres">
      <dgm:prSet presAssocID="{F9A1F795-C521-4FCE-A4A9-0B489DB1627B}" presName="sibTrans" presStyleCnt="0"/>
      <dgm:spPr/>
    </dgm:pt>
    <dgm:pt modelId="{7B284E66-985C-4ED2-8665-00B2E1B8BD20}" type="pres">
      <dgm:prSet presAssocID="{E7C482F9-05C0-4DC9-B956-FB1359324C84}" presName="compNode" presStyleCnt="0"/>
      <dgm:spPr/>
    </dgm:pt>
    <dgm:pt modelId="{3AFCCC86-E583-4FAA-8E65-57B5D71ED34B}" type="pres">
      <dgm:prSet presAssocID="{E7C482F9-05C0-4DC9-B956-FB1359324C8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D6F5FA4A-7864-40A9-BA35-E437D6FEADDD}" type="pres">
      <dgm:prSet presAssocID="{E7C482F9-05C0-4DC9-B956-FB1359324C84}" presName="spaceRect" presStyleCnt="0"/>
      <dgm:spPr/>
    </dgm:pt>
    <dgm:pt modelId="{EEEDEF9D-504F-4397-BE76-8938F7E84B8A}" type="pres">
      <dgm:prSet presAssocID="{E7C482F9-05C0-4DC9-B956-FB1359324C84}" presName="textRect" presStyleLbl="revTx" presStyleIdx="1" presStyleCnt="5">
        <dgm:presLayoutVars>
          <dgm:chMax val="1"/>
          <dgm:chPref val="1"/>
        </dgm:presLayoutVars>
      </dgm:prSet>
      <dgm:spPr/>
    </dgm:pt>
    <dgm:pt modelId="{2C4F1069-7524-486C-AF5A-3B6D274F77D2}" type="pres">
      <dgm:prSet presAssocID="{63A63154-E087-44C7-9329-548CF8CD1A54}" presName="sibTrans" presStyleCnt="0"/>
      <dgm:spPr/>
    </dgm:pt>
    <dgm:pt modelId="{6D8B847C-BB15-411A-8D9B-E8591B948F9A}" type="pres">
      <dgm:prSet presAssocID="{91CDB25E-3C58-45F8-9EE1-70D15EAB3C81}" presName="compNode" presStyleCnt="0"/>
      <dgm:spPr/>
    </dgm:pt>
    <dgm:pt modelId="{98778C6C-D009-4FD2-BD63-0EA4CA36EAE6}" type="pres">
      <dgm:prSet presAssocID="{91CDB25E-3C58-45F8-9EE1-70D15EAB3C8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2C38D8B3-E029-4FA8-B243-E111390AC7AA}" type="pres">
      <dgm:prSet presAssocID="{91CDB25E-3C58-45F8-9EE1-70D15EAB3C81}" presName="spaceRect" presStyleCnt="0"/>
      <dgm:spPr/>
    </dgm:pt>
    <dgm:pt modelId="{7719E57B-F74B-4B57-A95D-F3BDE828C34A}" type="pres">
      <dgm:prSet presAssocID="{91CDB25E-3C58-45F8-9EE1-70D15EAB3C81}" presName="textRect" presStyleLbl="revTx" presStyleIdx="2" presStyleCnt="5">
        <dgm:presLayoutVars>
          <dgm:chMax val="1"/>
          <dgm:chPref val="1"/>
        </dgm:presLayoutVars>
      </dgm:prSet>
      <dgm:spPr/>
    </dgm:pt>
    <dgm:pt modelId="{245632A7-2FE1-487A-A36A-5FE2AA13AE0A}" type="pres">
      <dgm:prSet presAssocID="{306B34D9-E55E-4FC0-9CD0-E9FDDC9F599F}" presName="sibTrans" presStyleCnt="0"/>
      <dgm:spPr/>
    </dgm:pt>
    <dgm:pt modelId="{A4236550-A81F-4561-9FF1-08EE0F0BFD0C}" type="pres">
      <dgm:prSet presAssocID="{6FEC15A7-8C0D-49A0-800F-B4706D6493CF}" presName="compNode" presStyleCnt="0"/>
      <dgm:spPr/>
    </dgm:pt>
    <dgm:pt modelId="{768D65DD-8A52-4108-8E95-5A4B8EB3E70B}" type="pres">
      <dgm:prSet presAssocID="{6FEC15A7-8C0D-49A0-800F-B4706D6493C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D5C2E0E5-7FFE-4171-8E08-8FE956810507}" type="pres">
      <dgm:prSet presAssocID="{6FEC15A7-8C0D-49A0-800F-B4706D6493CF}" presName="spaceRect" presStyleCnt="0"/>
      <dgm:spPr/>
    </dgm:pt>
    <dgm:pt modelId="{70472D13-B1D2-400E-A03F-CC9751B585AE}" type="pres">
      <dgm:prSet presAssocID="{6FEC15A7-8C0D-49A0-800F-B4706D6493CF}" presName="textRect" presStyleLbl="revTx" presStyleIdx="3" presStyleCnt="5">
        <dgm:presLayoutVars>
          <dgm:chMax val="1"/>
          <dgm:chPref val="1"/>
        </dgm:presLayoutVars>
      </dgm:prSet>
      <dgm:spPr/>
    </dgm:pt>
    <dgm:pt modelId="{6B57CFC3-2CC5-4868-918E-EF7BE1E0E2DD}" type="pres">
      <dgm:prSet presAssocID="{03AAEBEB-04CA-4154-9BF4-2E497DF89917}" presName="sibTrans" presStyleCnt="0"/>
      <dgm:spPr/>
    </dgm:pt>
    <dgm:pt modelId="{E1BF75DE-EBB8-4658-B8EA-4871999071E5}" type="pres">
      <dgm:prSet presAssocID="{B685C183-184A-413F-AC80-C84B81A30FF6}" presName="compNode" presStyleCnt="0"/>
      <dgm:spPr/>
    </dgm:pt>
    <dgm:pt modelId="{7B1E2786-4F04-4CEF-8563-E28956B59AA2}" type="pres">
      <dgm:prSet presAssocID="{B685C183-184A-413F-AC80-C84B81A30FF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8C2F638F-194F-4515-9FC6-3B6759F222D9}" type="pres">
      <dgm:prSet presAssocID="{B685C183-184A-413F-AC80-C84B81A30FF6}" presName="spaceRect" presStyleCnt="0"/>
      <dgm:spPr/>
    </dgm:pt>
    <dgm:pt modelId="{73F52A24-67F2-4276-B285-A9AA526AFB19}" type="pres">
      <dgm:prSet presAssocID="{B685C183-184A-413F-AC80-C84B81A30FF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F539D16-2116-4444-AB76-7B4246CC09E7}" type="presOf" srcId="{B685C183-184A-413F-AC80-C84B81A30FF6}" destId="{73F52A24-67F2-4276-B285-A9AA526AFB19}" srcOrd="0" destOrd="0" presId="urn:microsoft.com/office/officeart/2018/2/layout/IconLabelList"/>
    <dgm:cxn modelId="{0E1FA216-8E1E-4023-89C0-41B1DAB9ACBF}" type="presOf" srcId="{6FEC15A7-8C0D-49A0-800F-B4706D6493CF}" destId="{70472D13-B1D2-400E-A03F-CC9751B585AE}" srcOrd="0" destOrd="0" presId="urn:microsoft.com/office/officeart/2018/2/layout/IconLabelList"/>
    <dgm:cxn modelId="{44321119-E1C8-4A6B-8675-68D9387DA2A2}" type="presOf" srcId="{0933AC1C-0C96-41B6-A52B-F5FA5ECC5C64}" destId="{8576332C-29BD-4DC0-A21F-806EEF8D8CB8}" srcOrd="0" destOrd="0" presId="urn:microsoft.com/office/officeart/2018/2/layout/IconLabelList"/>
    <dgm:cxn modelId="{80E41838-C866-42D1-A94D-F7AD2467E35D}" type="presOf" srcId="{91CDB25E-3C58-45F8-9EE1-70D15EAB3C81}" destId="{7719E57B-F74B-4B57-A95D-F3BDE828C34A}" srcOrd="0" destOrd="0" presId="urn:microsoft.com/office/officeart/2018/2/layout/IconLabelList"/>
    <dgm:cxn modelId="{129B8846-9817-48C9-AB22-3765D1BBD3E6}" srcId="{0933AC1C-0C96-41B6-A52B-F5FA5ECC5C64}" destId="{91CDB25E-3C58-45F8-9EE1-70D15EAB3C81}" srcOrd="2" destOrd="0" parTransId="{B7B2C129-0467-417E-B676-B5FF3EADE3BD}" sibTransId="{306B34D9-E55E-4FC0-9CD0-E9FDDC9F599F}"/>
    <dgm:cxn modelId="{9664A361-B30B-40A6-A431-2C7E4C779A50}" srcId="{0933AC1C-0C96-41B6-A52B-F5FA5ECC5C64}" destId="{FE4D5D22-F519-45B9-922D-22D148EA7060}" srcOrd="0" destOrd="0" parTransId="{DFC482D5-863B-46E9-900D-162B719D91D4}" sibTransId="{F9A1F795-C521-4FCE-A4A9-0B489DB1627B}"/>
    <dgm:cxn modelId="{44303B68-71B8-4CC4-95EC-1A13E594E959}" srcId="{0933AC1C-0C96-41B6-A52B-F5FA5ECC5C64}" destId="{6FEC15A7-8C0D-49A0-800F-B4706D6493CF}" srcOrd="3" destOrd="0" parTransId="{BCBF50F4-D2BD-4EA5-BDC2-445BAFDCBDC9}" sibTransId="{03AAEBEB-04CA-4154-9BF4-2E497DF89917}"/>
    <dgm:cxn modelId="{D2C9FB6F-5153-4EAC-BA53-25B614B317C3}" srcId="{0933AC1C-0C96-41B6-A52B-F5FA5ECC5C64}" destId="{E7C482F9-05C0-4DC9-B956-FB1359324C84}" srcOrd="1" destOrd="0" parTransId="{C2676CBC-B508-4C6D-BA98-AF8C35338603}" sibTransId="{63A63154-E087-44C7-9329-548CF8CD1A54}"/>
    <dgm:cxn modelId="{63176083-E832-49E0-ABF9-EAA1978DDBB2}" type="presOf" srcId="{FE4D5D22-F519-45B9-922D-22D148EA7060}" destId="{4A46A703-2CA8-436B-BF28-F10EAA6ED6FE}" srcOrd="0" destOrd="0" presId="urn:microsoft.com/office/officeart/2018/2/layout/IconLabelList"/>
    <dgm:cxn modelId="{7864B0CD-B767-40CF-8061-F468C0A3C39B}" type="presOf" srcId="{E7C482F9-05C0-4DC9-B956-FB1359324C84}" destId="{EEEDEF9D-504F-4397-BE76-8938F7E84B8A}" srcOrd="0" destOrd="0" presId="urn:microsoft.com/office/officeart/2018/2/layout/IconLabelList"/>
    <dgm:cxn modelId="{7975A6DD-CCC6-4D5F-9A3F-10D4FD74F7EC}" srcId="{0933AC1C-0C96-41B6-A52B-F5FA5ECC5C64}" destId="{B685C183-184A-413F-AC80-C84B81A30FF6}" srcOrd="4" destOrd="0" parTransId="{F697FE86-2BF4-4A83-8700-FAA26A20FF40}" sibTransId="{45AA4F27-52A5-4C8E-8AD2-E1A529FB5452}"/>
    <dgm:cxn modelId="{E8FCC131-268E-4DF9-9D20-AB9F57D6FD95}" type="presParOf" srcId="{8576332C-29BD-4DC0-A21F-806EEF8D8CB8}" destId="{6A4C61D9-F40F-48DE-AE30-E7C78291EB52}" srcOrd="0" destOrd="0" presId="urn:microsoft.com/office/officeart/2018/2/layout/IconLabelList"/>
    <dgm:cxn modelId="{2393EA1F-D778-4B2F-93B0-23F9C1977E93}" type="presParOf" srcId="{6A4C61D9-F40F-48DE-AE30-E7C78291EB52}" destId="{D99A1E2D-D6E7-451D-821B-FBC59F789371}" srcOrd="0" destOrd="0" presId="urn:microsoft.com/office/officeart/2018/2/layout/IconLabelList"/>
    <dgm:cxn modelId="{6BCD5238-ACCA-41AA-9E85-4E9480CCC7D2}" type="presParOf" srcId="{6A4C61D9-F40F-48DE-AE30-E7C78291EB52}" destId="{C546E31C-3A40-447C-BC69-C55CC8A27D9B}" srcOrd="1" destOrd="0" presId="urn:microsoft.com/office/officeart/2018/2/layout/IconLabelList"/>
    <dgm:cxn modelId="{EFF5D60B-F1D7-44E5-8B66-D1D029195D5F}" type="presParOf" srcId="{6A4C61D9-F40F-48DE-AE30-E7C78291EB52}" destId="{4A46A703-2CA8-436B-BF28-F10EAA6ED6FE}" srcOrd="2" destOrd="0" presId="urn:microsoft.com/office/officeart/2018/2/layout/IconLabelList"/>
    <dgm:cxn modelId="{270CC468-8383-499B-9A5D-1401D211D357}" type="presParOf" srcId="{8576332C-29BD-4DC0-A21F-806EEF8D8CB8}" destId="{C4FBBDA2-5ABF-4BAC-A3CA-B71989AB137F}" srcOrd="1" destOrd="0" presId="urn:microsoft.com/office/officeart/2018/2/layout/IconLabelList"/>
    <dgm:cxn modelId="{1AC3FD2E-BC0F-421E-955C-421AD7712086}" type="presParOf" srcId="{8576332C-29BD-4DC0-A21F-806EEF8D8CB8}" destId="{7B284E66-985C-4ED2-8665-00B2E1B8BD20}" srcOrd="2" destOrd="0" presId="urn:microsoft.com/office/officeart/2018/2/layout/IconLabelList"/>
    <dgm:cxn modelId="{ABB7DF6D-0D9A-41E4-ABBD-1FDB5B53886E}" type="presParOf" srcId="{7B284E66-985C-4ED2-8665-00B2E1B8BD20}" destId="{3AFCCC86-E583-4FAA-8E65-57B5D71ED34B}" srcOrd="0" destOrd="0" presId="urn:microsoft.com/office/officeart/2018/2/layout/IconLabelList"/>
    <dgm:cxn modelId="{1DBC70ED-3A12-4E03-98A8-9A6A0755176E}" type="presParOf" srcId="{7B284E66-985C-4ED2-8665-00B2E1B8BD20}" destId="{D6F5FA4A-7864-40A9-BA35-E437D6FEADDD}" srcOrd="1" destOrd="0" presId="urn:microsoft.com/office/officeart/2018/2/layout/IconLabelList"/>
    <dgm:cxn modelId="{21295A23-1208-4960-97BB-83D00CD470FF}" type="presParOf" srcId="{7B284E66-985C-4ED2-8665-00B2E1B8BD20}" destId="{EEEDEF9D-504F-4397-BE76-8938F7E84B8A}" srcOrd="2" destOrd="0" presId="urn:microsoft.com/office/officeart/2018/2/layout/IconLabelList"/>
    <dgm:cxn modelId="{FE4EA116-5F06-4B5C-8B51-230A9E955F23}" type="presParOf" srcId="{8576332C-29BD-4DC0-A21F-806EEF8D8CB8}" destId="{2C4F1069-7524-486C-AF5A-3B6D274F77D2}" srcOrd="3" destOrd="0" presId="urn:microsoft.com/office/officeart/2018/2/layout/IconLabelList"/>
    <dgm:cxn modelId="{38E75893-41DB-400D-99FF-A15DD4BA350B}" type="presParOf" srcId="{8576332C-29BD-4DC0-A21F-806EEF8D8CB8}" destId="{6D8B847C-BB15-411A-8D9B-E8591B948F9A}" srcOrd="4" destOrd="0" presId="urn:microsoft.com/office/officeart/2018/2/layout/IconLabelList"/>
    <dgm:cxn modelId="{33172801-4A74-41FE-9150-AEEF3357C9B1}" type="presParOf" srcId="{6D8B847C-BB15-411A-8D9B-E8591B948F9A}" destId="{98778C6C-D009-4FD2-BD63-0EA4CA36EAE6}" srcOrd="0" destOrd="0" presId="urn:microsoft.com/office/officeart/2018/2/layout/IconLabelList"/>
    <dgm:cxn modelId="{CAE42F20-8997-4A59-A0BC-E5A9856AF9C3}" type="presParOf" srcId="{6D8B847C-BB15-411A-8D9B-E8591B948F9A}" destId="{2C38D8B3-E029-4FA8-B243-E111390AC7AA}" srcOrd="1" destOrd="0" presId="urn:microsoft.com/office/officeart/2018/2/layout/IconLabelList"/>
    <dgm:cxn modelId="{58D11AD5-C24B-4DAF-B8E0-5D340D5B5444}" type="presParOf" srcId="{6D8B847C-BB15-411A-8D9B-E8591B948F9A}" destId="{7719E57B-F74B-4B57-A95D-F3BDE828C34A}" srcOrd="2" destOrd="0" presId="urn:microsoft.com/office/officeart/2018/2/layout/IconLabelList"/>
    <dgm:cxn modelId="{A990D9EC-86F9-4E7E-A7D6-065AFBE14C87}" type="presParOf" srcId="{8576332C-29BD-4DC0-A21F-806EEF8D8CB8}" destId="{245632A7-2FE1-487A-A36A-5FE2AA13AE0A}" srcOrd="5" destOrd="0" presId="urn:microsoft.com/office/officeart/2018/2/layout/IconLabelList"/>
    <dgm:cxn modelId="{E54EDDB2-3A61-4221-BFC7-C8F516AE8E7A}" type="presParOf" srcId="{8576332C-29BD-4DC0-A21F-806EEF8D8CB8}" destId="{A4236550-A81F-4561-9FF1-08EE0F0BFD0C}" srcOrd="6" destOrd="0" presId="urn:microsoft.com/office/officeart/2018/2/layout/IconLabelList"/>
    <dgm:cxn modelId="{F67742F4-A434-446E-835F-0B873C8563D9}" type="presParOf" srcId="{A4236550-A81F-4561-9FF1-08EE0F0BFD0C}" destId="{768D65DD-8A52-4108-8E95-5A4B8EB3E70B}" srcOrd="0" destOrd="0" presId="urn:microsoft.com/office/officeart/2018/2/layout/IconLabelList"/>
    <dgm:cxn modelId="{1AEE7EB9-E679-48AE-9E13-0A8C481A3482}" type="presParOf" srcId="{A4236550-A81F-4561-9FF1-08EE0F0BFD0C}" destId="{D5C2E0E5-7FFE-4171-8E08-8FE956810507}" srcOrd="1" destOrd="0" presId="urn:microsoft.com/office/officeart/2018/2/layout/IconLabelList"/>
    <dgm:cxn modelId="{76A28BE1-77FA-4D94-A6CF-0E2D0A590522}" type="presParOf" srcId="{A4236550-A81F-4561-9FF1-08EE0F0BFD0C}" destId="{70472D13-B1D2-400E-A03F-CC9751B585AE}" srcOrd="2" destOrd="0" presId="urn:microsoft.com/office/officeart/2018/2/layout/IconLabelList"/>
    <dgm:cxn modelId="{7A0C0909-69C0-48D8-8910-7614BEB00BD3}" type="presParOf" srcId="{8576332C-29BD-4DC0-A21F-806EEF8D8CB8}" destId="{6B57CFC3-2CC5-4868-918E-EF7BE1E0E2DD}" srcOrd="7" destOrd="0" presId="urn:microsoft.com/office/officeart/2018/2/layout/IconLabelList"/>
    <dgm:cxn modelId="{5893C426-119D-44B7-9AE3-C03F31892319}" type="presParOf" srcId="{8576332C-29BD-4DC0-A21F-806EEF8D8CB8}" destId="{E1BF75DE-EBB8-4658-B8EA-4871999071E5}" srcOrd="8" destOrd="0" presId="urn:microsoft.com/office/officeart/2018/2/layout/IconLabelList"/>
    <dgm:cxn modelId="{4417C43B-D959-4A7A-85FB-1860417AA162}" type="presParOf" srcId="{E1BF75DE-EBB8-4658-B8EA-4871999071E5}" destId="{7B1E2786-4F04-4CEF-8563-E28956B59AA2}" srcOrd="0" destOrd="0" presId="urn:microsoft.com/office/officeart/2018/2/layout/IconLabelList"/>
    <dgm:cxn modelId="{7B3E7B7A-9000-4735-9832-D9FA449EAD6D}" type="presParOf" srcId="{E1BF75DE-EBB8-4658-B8EA-4871999071E5}" destId="{8C2F638F-194F-4515-9FC6-3B6759F222D9}" srcOrd="1" destOrd="0" presId="urn:microsoft.com/office/officeart/2018/2/layout/IconLabelList"/>
    <dgm:cxn modelId="{EF8812F2-738A-43F0-B787-5639A50E6621}" type="presParOf" srcId="{E1BF75DE-EBB8-4658-B8EA-4871999071E5}" destId="{73F52A24-67F2-4276-B285-A9AA526AFB1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E1907-1C05-4238-A569-3A5B85F33FFD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DDF00-8517-46B5-B9B4-C22404DB2916}">
      <dsp:nvSpPr>
        <dsp:cNvPr id="0" name=""/>
        <dsp:cNvSpPr/>
      </dsp:nvSpPr>
      <dsp:spPr>
        <a:xfrm>
          <a:off x="0" y="1305401"/>
          <a:ext cx="315468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Belief</a:t>
          </a:r>
        </a:p>
      </dsp:txBody>
      <dsp:txXfrm>
        <a:off x="84966" y="1390367"/>
        <a:ext cx="2984748" cy="1570603"/>
      </dsp:txXfrm>
    </dsp:sp>
    <dsp:sp modelId="{F684B960-74B5-4B02-9C20-12B334CFA616}">
      <dsp:nvSpPr>
        <dsp:cNvPr id="0" name=""/>
        <dsp:cNvSpPr/>
      </dsp:nvSpPr>
      <dsp:spPr>
        <a:xfrm>
          <a:off x="3680459" y="1305401"/>
          <a:ext cx="315468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Repeat</a:t>
          </a:r>
        </a:p>
      </dsp:txBody>
      <dsp:txXfrm>
        <a:off x="3765425" y="1390367"/>
        <a:ext cx="2984748" cy="1570603"/>
      </dsp:txXfrm>
    </dsp:sp>
    <dsp:sp modelId="{AC3EE7AE-3F34-41CB-9A4F-4E62A623BF6D}">
      <dsp:nvSpPr>
        <dsp:cNvPr id="0" name=""/>
        <dsp:cNvSpPr/>
      </dsp:nvSpPr>
      <dsp:spPr>
        <a:xfrm>
          <a:off x="7360920" y="1305401"/>
          <a:ext cx="315468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Crash</a:t>
          </a:r>
        </a:p>
      </dsp:txBody>
      <dsp:txXfrm>
        <a:off x="7445886" y="1390367"/>
        <a:ext cx="2984748" cy="157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A1E2D-D6E7-451D-821B-FBC59F789371}">
      <dsp:nvSpPr>
        <dsp:cNvPr id="0" name=""/>
        <dsp:cNvSpPr/>
      </dsp:nvSpPr>
      <dsp:spPr>
        <a:xfrm>
          <a:off x="82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46A703-2CA8-436B-BF28-F10EAA6ED6FE}">
      <dsp:nvSpPr>
        <dsp:cNvPr id="0" name=""/>
        <dsp:cNvSpPr/>
      </dsp:nvSpPr>
      <dsp:spPr>
        <a:xfrm>
          <a:off x="33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FEAR</a:t>
          </a:r>
        </a:p>
      </dsp:txBody>
      <dsp:txXfrm>
        <a:off x="333914" y="2276522"/>
        <a:ext cx="1800000" cy="720000"/>
      </dsp:txXfrm>
    </dsp:sp>
    <dsp:sp modelId="{3AFCCC86-E583-4FAA-8E65-57B5D71ED34B}">
      <dsp:nvSpPr>
        <dsp:cNvPr id="0" name=""/>
        <dsp:cNvSpPr/>
      </dsp:nvSpPr>
      <dsp:spPr>
        <a:xfrm>
          <a:off x="294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DEF9D-504F-4397-BE76-8938F7E84B8A}">
      <dsp:nvSpPr>
        <dsp:cNvPr id="0" name=""/>
        <dsp:cNvSpPr/>
      </dsp:nvSpPr>
      <dsp:spPr>
        <a:xfrm>
          <a:off x="244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ANXIETY</a:t>
          </a:r>
        </a:p>
      </dsp:txBody>
      <dsp:txXfrm>
        <a:off x="2448914" y="2276522"/>
        <a:ext cx="1800000" cy="720000"/>
      </dsp:txXfrm>
    </dsp:sp>
    <dsp:sp modelId="{98778C6C-D009-4FD2-BD63-0EA4CA36EAE6}">
      <dsp:nvSpPr>
        <dsp:cNvPr id="0" name=""/>
        <dsp:cNvSpPr/>
      </dsp:nvSpPr>
      <dsp:spPr>
        <a:xfrm>
          <a:off x="505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9E57B-F74B-4B57-A95D-F3BDE828C34A}">
      <dsp:nvSpPr>
        <dsp:cNvPr id="0" name=""/>
        <dsp:cNvSpPr/>
      </dsp:nvSpPr>
      <dsp:spPr>
        <a:xfrm>
          <a:off x="456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ANGER</a:t>
          </a:r>
        </a:p>
      </dsp:txBody>
      <dsp:txXfrm>
        <a:off x="4563914" y="2276522"/>
        <a:ext cx="1800000" cy="720000"/>
      </dsp:txXfrm>
    </dsp:sp>
    <dsp:sp modelId="{768D65DD-8A52-4108-8E95-5A4B8EB3E70B}">
      <dsp:nvSpPr>
        <dsp:cNvPr id="0" name=""/>
        <dsp:cNvSpPr/>
      </dsp:nvSpPr>
      <dsp:spPr>
        <a:xfrm>
          <a:off x="717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72D13-B1D2-400E-A03F-CC9751B585AE}">
      <dsp:nvSpPr>
        <dsp:cNvPr id="0" name=""/>
        <dsp:cNvSpPr/>
      </dsp:nvSpPr>
      <dsp:spPr>
        <a:xfrm>
          <a:off x="667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BOTTOM</a:t>
          </a:r>
        </a:p>
      </dsp:txBody>
      <dsp:txXfrm>
        <a:off x="6678914" y="2276522"/>
        <a:ext cx="1800000" cy="720000"/>
      </dsp:txXfrm>
    </dsp:sp>
    <dsp:sp modelId="{7B1E2786-4F04-4CEF-8563-E28956B59AA2}">
      <dsp:nvSpPr>
        <dsp:cNvPr id="0" name=""/>
        <dsp:cNvSpPr/>
      </dsp:nvSpPr>
      <dsp:spPr>
        <a:xfrm>
          <a:off x="928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52A24-67F2-4276-B285-A9AA526AFB19}">
      <dsp:nvSpPr>
        <dsp:cNvPr id="0" name=""/>
        <dsp:cNvSpPr/>
      </dsp:nvSpPr>
      <dsp:spPr>
        <a:xfrm>
          <a:off x="879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LOOK UP</a:t>
          </a:r>
        </a:p>
      </dsp:txBody>
      <dsp:txXfrm>
        <a:off x="8793914" y="227652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E28C7-75C5-4BB3-AFF7-3FCB4B24A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BB923-D5EE-4577-BC29-F32D89906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E31B8-37E5-4B0D-A84D-6A31E557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E3764-5C73-4DF8-B600-C878EB4C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8D98-4034-4968-AB13-E4E1148C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1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3D53-2571-4FAC-84D0-408B2B18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AB7B4-0B90-4127-92F3-2FB290A1F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1B5F8-61B6-4301-B047-E8B5B6F8A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DC9FE-3CB6-4DAD-B359-1CD4FCD8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7B3A7-FC8D-49BF-8BEA-6FCC2E0EC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D7763-345E-405D-862D-66DB547B2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DDB58-C845-4AB4-8D61-47C8BE502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44DDA-6266-4129-91C7-8834D7BD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FA5BE-00BA-484E-BB3F-DC212B265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AAB88-516B-46E0-B4CC-74FF85E16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AB16-8902-4A3B-A373-C7389507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C5144-F0D1-4296-980B-7096EFB83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EB0FC-ACE2-4AD1-AB82-69D96DB2A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B1314-9F55-43E5-9FA3-3FF7A829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344B8-47EA-4AB4-A5A9-7AE5C687D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5FE1C-9E86-43CB-ABD3-71174EA3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35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8066-B175-467C-9E07-E8E04505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88DA-74B9-45D3-829D-A6565ECCC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50D3C-665B-413D-962C-729C996A8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915BC1-6670-4B9C-AC12-75E4E62B3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CE1A0-2560-4916-9FDD-84B09D48B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08AC1F-66A5-42CE-B7A2-9E4F898D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A1AD49-A836-49FE-AEA7-F5211CEA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8B25D-CC71-4076-BD77-AE2C59CE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6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F5828-4706-4267-8C8A-2763404A4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BA6C5-547D-451B-A9CA-90ABC42C3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4E474-A4FC-48FD-A847-D4246B158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A0F99-BA15-4031-B4F3-D3EE1F5E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9F4E0-6F39-4FE5-AD6F-E11327D7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C64CB3-0DC8-47D9-B6FD-A2D4FC141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B3BD9-BCFE-4E9B-B859-974FF4591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18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9FE3F-1526-4966-8905-E7213C67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FFFE-9D39-4B34-94C6-B8243A5AA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CEA1C-E85A-4B45-8011-F066F8E0C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02786-B1C1-4D3A-B962-EFEE81ADF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0245C-4CA4-4D39-BCD0-CBC39958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05485-CA7C-48DE-8E7F-95D70CE7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9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CC25-CCE0-4B29-9AC4-9C2C43CA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EF18A-3E9F-4137-9AB4-4683C8409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0D72A-532C-47B1-A06A-C4DA6D128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ABBFB-B0B9-4F76-9A0D-FC339A3A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27DE8-E03D-477F-A3C1-B9C6C224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5BCF9-4B15-4C82-9529-F7A9FF29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6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38B3B-8741-4CC8-8CC9-232812D9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1AB70-A347-4E9E-9D49-2008E3A44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2CA5-5463-42D3-97B5-82DE2D569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68E08-8277-4421-A833-46A92EEA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7C93-7E18-4020-8843-4733FB9DC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6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DA947E-35CC-4FC1-BC2D-79C6FA255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84644-04C4-4E15-9799-D99FC8191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7ECA5-E65C-460C-9D60-1248766B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BF70E-50E9-409E-B47B-E2FEFF54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24094-E5EE-4421-B1AA-B4A502E76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2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314E1B-C08A-4D02-9CB0-E29E9622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EF7BF-8766-4EEF-A358-5184630EF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24E8F-22E7-442E-8827-89D873CA0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F7CF-0DB8-4701-8409-749FFD8078B2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8F25D-E332-4D11-B40A-79068D884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8654-B0EB-4EC7-A0CA-8CBAB8716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464C6-1738-437B-918B-46C7FE9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1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5d.com/21-pictures-that-will-restore-your-faith-in-humanity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elpc.com/p/insanity-protector.html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2E60E1A-CD1C-4C75-A270-797090914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235" y="643466"/>
            <a:ext cx="657353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4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8821D-DA12-4DB5-9DFC-1FE22776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482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87C85C-4E83-4A20-83D5-E51514F1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108" y="80010"/>
            <a:ext cx="3822189" cy="1360170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latin typeface="+mn-lt"/>
              </a:rPr>
              <a:t>Step 1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A2A36-D6AE-4F02-B64B-9D0DAFC56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721" y="11420"/>
            <a:ext cx="5288279" cy="35284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b="1" dirty="0"/>
          </a:p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b="1" dirty="0"/>
          </a:p>
          <a:p>
            <a:pPr marL="0" indent="0">
              <a:buNone/>
            </a:pPr>
            <a:endParaRPr lang="en-US" sz="1100" b="1" i="0" dirty="0">
              <a:effectLst/>
            </a:endParaRPr>
          </a:p>
          <a:p>
            <a:pPr marL="0" indent="0">
              <a:buNone/>
            </a:pPr>
            <a:r>
              <a:rPr lang="en-US" sz="14000" b="1" i="0" dirty="0">
                <a:effectLst/>
              </a:rPr>
              <a:t>We admitted we were powerless over our addictions and compulsive behaviors, that our lives had become unmanageable.</a:t>
            </a:r>
          </a:p>
          <a:p>
            <a:pPr marL="0" indent="0">
              <a:spcAft>
                <a:spcPts val="600"/>
              </a:spcAft>
              <a:buNone/>
            </a:pPr>
            <a:endParaRPr lang="en-US" sz="14000" b="1" i="0" dirty="0">
              <a:effectLst/>
            </a:endParaRPr>
          </a:p>
          <a:p>
            <a:pPr marL="0" indent="0">
              <a:spcAft>
                <a:spcPts val="600"/>
              </a:spcAft>
              <a:buNone/>
            </a:pPr>
            <a:br>
              <a:rPr lang="en-US" sz="14000" i="0" dirty="0">
                <a:effectLst/>
              </a:rPr>
            </a:br>
            <a:endParaRPr lang="en-US" sz="14000" i="0" dirty="0">
              <a:effectLst/>
            </a:endParaRPr>
          </a:p>
          <a:p>
            <a:endParaRPr lang="en-US" sz="1100" b="1" i="0" dirty="0">
              <a:effectLst/>
            </a:endParaRP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420F4-BFAA-419F-85DD-162DED29255E}"/>
              </a:ext>
            </a:extLst>
          </p:cNvPr>
          <p:cNvSpPr txBox="1"/>
          <p:nvPr/>
        </p:nvSpPr>
        <p:spPr>
          <a:xfrm>
            <a:off x="6903721" y="4192667"/>
            <a:ext cx="5285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i="0" dirty="0">
                <a:solidFill>
                  <a:srgbClr val="111111"/>
                </a:solidFill>
                <a:effectLst/>
              </a:rPr>
              <a:t>I know that nothing good lives in me, that is, in my sinful nature. </a:t>
            </a:r>
            <a:br>
              <a:rPr lang="en-US" sz="2700" b="1" dirty="0"/>
            </a:br>
            <a:r>
              <a:rPr lang="en-US" sz="2700" b="1" i="0" dirty="0">
                <a:solidFill>
                  <a:srgbClr val="111111"/>
                </a:solidFill>
                <a:effectLst/>
              </a:rPr>
              <a:t>For I have the desire to do what is good, but I cannot carry it out. Romans 7:18 NIV</a:t>
            </a:r>
            <a:br>
              <a:rPr lang="en-US" sz="2700" b="1" dirty="0">
                <a:latin typeface="+mj-lt"/>
              </a:rPr>
            </a:br>
            <a:endParaRPr lang="en-US" sz="27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247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B90E47-5AD0-404B-87B2-54A0121E97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4358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28942DE-6241-4E2D-8AC3-47F2960EF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03344" y="194480"/>
            <a:ext cx="6851443" cy="215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7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38F555AF-9689-461A-AA46-7A282DBBE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7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951976-10A4-48F5-AEF9-1FB0C719C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422" b="2033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3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AF354-75C5-4237-90CA-6E37D49C3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5" r="9365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8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2FDC8-A2B4-4FE7-8ADD-A907047F5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646" b="1630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8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310133-93C5-4ED1-A5DE-CFEBD3F2D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2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EB6D4-FAA2-429E-9C08-DEDA24BC0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066" y="1324614"/>
            <a:ext cx="6928718" cy="38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91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6884F-9E52-4F22-94E5-5FFFC120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PROCESS TO SURRENDER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D197D0-A5BB-40DA-995F-9E63B7A16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41405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651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75</Words>
  <Application>Microsoft Macintosh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Step 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PROCESS TO SURRENDER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Vandermeer</dc:creator>
  <cp:lastModifiedBy>Mark Vandermeer</cp:lastModifiedBy>
  <cp:revision>18</cp:revision>
  <dcterms:created xsi:type="dcterms:W3CDTF">2021-02-09T04:55:06Z</dcterms:created>
  <dcterms:modified xsi:type="dcterms:W3CDTF">2022-02-07T19:55:46Z</dcterms:modified>
</cp:coreProperties>
</file>